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</p:sldMasterIdLst>
  <p:notesMasterIdLst>
    <p:notesMasterId r:id="rId8"/>
  </p:notesMasterIdLst>
  <p:sldIdLst>
    <p:sldId id="270" r:id="rId6"/>
    <p:sldId id="271" r:id="rId7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8" y="108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EA11C-2C13-4D66-9EBC-55C3D048F529}" type="datetimeFigureOut">
              <a:rPr lang="ko-KR" altLang="en-US" smtClean="0"/>
              <a:t>2021-07-01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EB15C-71DC-487F-BE6B-4CBBFF3E7F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87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7"/>
            <a:ext cx="5657850" cy="1524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DCD9-DD9E-44B7-9838-A0E05B2C343B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59993" y="8613048"/>
            <a:ext cx="738014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5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7220" y="2460979"/>
            <a:ext cx="5657850" cy="5364480"/>
          </a:xfrm>
          <a:prstGeom prst="rect">
            <a:avLst/>
          </a:prstGeo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4D5AE-5451-4E01-8A5F-E1B2AB955D54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7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6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53038"/>
            <a:ext cx="1478756" cy="767656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53037"/>
            <a:ext cx="4350544" cy="7676563"/>
          </a:xfrm>
          <a:prstGeom prst="rect">
            <a:avLst/>
          </a:prstGeo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1F18-A041-4F09-A71A-EE9671A156A2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708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B603-B46C-4672-BBEB-509763EB0E30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875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5BFE-83B5-4AC7-A0F8-DA27381043D7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874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5211-6382-4073-A1D6-88CA98E67C9D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736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BF28-DD4A-492F-B5AD-B54F9C751126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88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69851-AFE0-4A64-82B2-64887027F2C5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77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0B94-94ED-4FAC-9377-4EEAA4CFBFF9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263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1F73-8169-4A56-805F-07FCD2967BA3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75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63C2-F6E0-4E38-94F5-17BD49D1F6BE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24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" y="2460979"/>
            <a:ext cx="5657850" cy="53644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DDA8-8BB1-4055-8D97-2D85E028E59F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05064" y="8613048"/>
            <a:ext cx="2712827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59993" y="8613048"/>
            <a:ext cx="738014" cy="486833"/>
          </a:xfrm>
          <a:prstGeom prst="rect">
            <a:avLst/>
          </a:prstGeom>
        </p:spPr>
        <p:txBody>
          <a:bodyPr anchor="b"/>
          <a:lstStyle>
            <a:lvl1pPr algn="ctr">
              <a:defRPr sz="1200"/>
            </a:lvl1pPr>
          </a:lstStyle>
          <a:p>
            <a:r>
              <a:rPr lang="en-US"/>
              <a:t>- </a:t>
            </a:r>
            <a:fld id="{6113E31D-E2AB-40D1-8B51-AFA5AFEF393A}" type="slidenum">
              <a:rPr lang="en-US" smtClean="0"/>
              <a:pPr/>
              <a:t>‹#›</a:t>
            </a:fld>
            <a:r>
              <a:rPr lang="en-US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49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0B9A-9318-4EA4-A0E9-AEAFC4E0B3DF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9837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573A-B571-431A-8B22-F564A224B204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4929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B755-DB5B-4C38-BA56-0EE6CE933E46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30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810B-76BC-4080-A678-408A80E95BF2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449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A52D-AAAF-4E8F-BBC0-E0B253F61EF7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095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3A28-547A-4B47-9211-5FE597724271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084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BD84-20D3-4BE4-BB68-27D311B07278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567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F85-D2B3-4729-A671-6CE77BBAC873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399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18D1-31B7-4A3A-A18E-497C113585CA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8242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683F-9024-46B2-AB8B-E98FA710CC19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1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946A-80C2-47F8-A2DF-74577FFDA0EA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0511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48180-FF0C-40F6-880D-3B5A802BA5D1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2384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02C5-3B5E-433F-B3FA-B931DC6E1ADE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938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33BA6-23F2-4DD1-8E43-3493F23CBCBF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501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BEE3-D8BE-44E4-B7F9-4B8E13672DC0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15279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3F4B-B3D9-44F7-965F-BE6182CAF4C4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1114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99C8-8633-4D11-B0A8-1941A7500B40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5144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1B20-5845-4377-B4E1-8B3E932848C9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1646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CE96-D581-4098-9749-0ECD16A6F72C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8532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8440-B419-4F32-87A4-62CCF5488541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5637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3889-7711-41B1-8C85-EA47B011D237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53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8"/>
            <a:ext cx="5657850" cy="193434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19" y="2460979"/>
            <a:ext cx="2777490" cy="53644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5062-CD8D-48DB-9D4F-5BF80D18F162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25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706-6F4B-4821-80C7-C34ED5412D69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7242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5085-E6AE-419B-BEA2-AAF1E510C271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916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BC41-5C54-4799-AA3B-AC11ECA6CE43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5579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2836-8718-46A6-8A67-DA5ED8A4A122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3631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2957-D6E3-4205-B11D-2183CDCB2FCB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479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52A4-ACFD-4A35-BA14-925BFC883984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2709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F963-18AC-46E5-9CCA-4B09A2468E23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6033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5E178-5EC6-4035-BA61-44A5230F1405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3921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F8A2-2DA9-4EC7-B019-CC35BCABE961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6960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0A40-F29A-4A7A-8010-674D237D9850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2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8"/>
            <a:ext cx="5657850" cy="193434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5042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5042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5B73-18B0-441C-BCE6-CA04B654E1DF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10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EBFC-B0C4-40C1-B93E-9808384600DB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9702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2656-8377-4080-A50B-824B04D9F0DD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9654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890E-AA14-4F29-A2E9-52AF6D253087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6355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03C7-6332-48A2-8BA5-894086A8812B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7139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ECC7-A920-4EBE-B912-5491480E38CA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587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3787-A76B-451A-AE98-2D3D46AC854C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04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71DD-1F5C-4A9C-A184-1BD676F73DD5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5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6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9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F947-A3A6-465D-97B9-23AC8186DC55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8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0" y="8613048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093BEC94-C04B-4B13-9F94-88A6E7ED1386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8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9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88711" cy="1097280"/>
          </a:xfrm>
        </p:spPr>
        <p:txBody>
          <a:bodyPr lIns="91440" tIns="0" rIns="9144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" y="0"/>
            <a:ext cx="6857992" cy="655343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1"/>
            <a:ext cx="5688711" cy="792480"/>
          </a:xfrm>
          <a:prstGeom prst="rect">
            <a:avLst/>
          </a:prstGeo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6A0D-B6B3-488E-8655-7BC4430C943C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69008" y="8613048"/>
            <a:ext cx="738014" cy="486833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2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8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8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FFFFFF"/>
                </a:solidFill>
              </a:defRPr>
            </a:lvl1pPr>
          </a:lstStyle>
          <a:p>
            <a:fld id="{71F0C8E3-8520-4503-BF41-0E94E3262437}" type="datetime1">
              <a:rPr lang="en-US" altLang="ko-KR" smtClean="0"/>
              <a:t>7/1/2021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79" y="8613048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2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514350" rtl="0" eaLnBrk="1" latinLnBrk="1" hangingPunct="1">
        <a:lnSpc>
          <a:spcPct val="85000"/>
        </a:lnSpc>
        <a:spcBef>
          <a:spcPct val="0"/>
        </a:spcBef>
        <a:buNone/>
        <a:defRPr sz="2700" kern="1200" spc="-2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51435" indent="-51435" algn="l" defTabSz="514350" rtl="0" eaLnBrk="1" latinLnBrk="1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6027" indent="-102870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8897" indent="-102870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21767" indent="-102870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24637" indent="-102870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18750" indent="-128588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1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4B7E-9E0D-4C1A-87BF-65C7AD0B911B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76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BE21-5B78-41D3-B667-98158B51264C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98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4B28B-6EAB-4806-BEB9-982190295476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19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2B092-ECB0-4B3C-8345-14ECEF619E34}" type="datetime1">
              <a:rPr lang="en-US" altLang="ko-KR" smtClean="0"/>
              <a:t>7/1/2021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4480-83BB-4D76-8255-A42A9EE35F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75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13083" y="971640"/>
            <a:ext cx="6207709" cy="360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공적서 </a:t>
            </a:r>
            <a:r>
              <a:rPr lang="en-US" altLang="ko-KR" sz="1600" b="1" dirty="0">
                <a:solidFill>
                  <a:schemeClr val="tx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chemeClr val="tx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개인</a:t>
            </a:r>
            <a:r>
              <a:rPr lang="en-US" altLang="ko-KR" sz="1600" b="1" dirty="0">
                <a:solidFill>
                  <a:schemeClr val="tx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BDD1946C-12F2-464D-8329-11B214830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915375"/>
              </p:ext>
            </p:extLst>
          </p:nvPr>
        </p:nvGraphicFramePr>
        <p:xfrm>
          <a:off x="320937" y="4173291"/>
          <a:ext cx="6192000" cy="2016000"/>
        </p:xfrm>
        <a:graphic>
          <a:graphicData uri="http://schemas.openxmlformats.org/drawingml/2006/table">
            <a:tbl>
              <a:tblPr firstRow="1" firstCol="1" bandRow="1"/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000">
                <a:tc rowSpan="7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경력사항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기간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회사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주요 업무</a:t>
                      </a:r>
                      <a:endParaRPr 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~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9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56257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9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915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9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720086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C8FA7BD2-9313-466B-A5CE-D653FD664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2102"/>
              </p:ext>
            </p:extLst>
          </p:nvPr>
        </p:nvGraphicFramePr>
        <p:xfrm>
          <a:off x="5404865" y="1414858"/>
          <a:ext cx="1115927" cy="1439999"/>
        </p:xfrm>
        <a:graphic>
          <a:graphicData uri="http://schemas.openxmlformats.org/drawingml/2006/table">
            <a:tbl>
              <a:tblPr firstRow="1" firstCol="1" bandRow="1"/>
              <a:tblGrid>
                <a:gridCol w="1115927">
                  <a:extLst>
                    <a:ext uri="{9D8B030D-6E8A-4147-A177-3AD203B41FA5}">
                      <a16:colId xmlns:a16="http://schemas.microsoft.com/office/drawing/2014/main" val="368430870"/>
                    </a:ext>
                  </a:extLst>
                </a:gridCol>
              </a:tblGrid>
              <a:tr h="1439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사    진</a:t>
                      </a:r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)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3429" marR="53429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3B28EB74-21EC-4F95-BEE3-31704DFC4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42952"/>
              </p:ext>
            </p:extLst>
          </p:nvPr>
        </p:nvGraphicFramePr>
        <p:xfrm>
          <a:off x="323297" y="2938074"/>
          <a:ext cx="6192000" cy="1152000"/>
        </p:xfrm>
        <a:graphic>
          <a:graphicData uri="http://schemas.openxmlformats.org/drawingml/2006/table">
            <a:tbl>
              <a:tblPr firstRow="1" firstCol="1" bandRow="1"/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00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학력사항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기간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학교</a:t>
                      </a:r>
                      <a:endParaRPr lang="ko-KR" alt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전공 </a:t>
                      </a:r>
                      <a:r>
                        <a:rPr lang="en-US" altLang="ko-KR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학위논문</a:t>
                      </a:r>
                      <a:r>
                        <a:rPr lang="en-US" altLang="ko-KR" sz="1000" b="1" kern="100" dirty="0"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)</a:t>
                      </a:r>
                      <a:endParaRPr lang="ko-KR" sz="10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~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900" b="1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~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93164"/>
                  </a:ext>
                </a:extLst>
              </a:tr>
            </a:tbl>
          </a:graphicData>
        </a:graphic>
      </p:graphicFrame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1EC81336-C672-400D-AB25-1A459C6CB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79221"/>
              </p:ext>
            </p:extLst>
          </p:nvPr>
        </p:nvGraphicFramePr>
        <p:xfrm>
          <a:off x="323297" y="1414857"/>
          <a:ext cx="5040000" cy="1440000"/>
        </p:xfrm>
        <a:graphic>
          <a:graphicData uri="http://schemas.openxmlformats.org/drawingml/2006/table">
            <a:tbl>
              <a:tblPr firstRow="1" firstCol="1" bandRow="1"/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6592971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9175898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성     명</a:t>
                      </a:r>
                      <a:endParaRPr kumimoji="0" lang="ko-KR" altLang="ko-KR" sz="1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bg1">
                            <a:lumMod val="50000"/>
                          </a:schemeClr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생년월일</a:t>
                      </a: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회 사 명</a:t>
                      </a:r>
                      <a:endParaRPr kumimoji="0" lang="ko-KR" altLang="ko-KR" sz="1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직     위</a:t>
                      </a: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0023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전화번호</a:t>
                      </a:r>
                      <a:endParaRPr kumimoji="0" lang="ko-KR" altLang="ko-KR" sz="1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 메 일</a:t>
                      </a: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43699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비상연락</a:t>
                      </a:r>
                      <a:endParaRPr kumimoji="0" lang="ko-KR" altLang="ko-KR" sz="1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dirty="0">
                        <a:solidFill>
                          <a:schemeClr val="tx1"/>
                        </a:solidFill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L="55157" marR="55157" marT="0" marB="0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03734"/>
                  </a:ext>
                </a:extLst>
              </a:tr>
            </a:tbl>
          </a:graphicData>
        </a:graphic>
      </p:graphicFrame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1B2F45CD-1B35-4B6A-A56E-B7B781FF4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94892"/>
              </p:ext>
            </p:extLst>
          </p:nvPr>
        </p:nvGraphicFramePr>
        <p:xfrm>
          <a:off x="313083" y="6272508"/>
          <a:ext cx="6207709" cy="2619972"/>
        </p:xfrm>
        <a:graphic>
          <a:graphicData uri="http://schemas.openxmlformats.org/drawingml/2006/table">
            <a:tbl>
              <a:tblPr/>
              <a:tblGrid>
                <a:gridCol w="6207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6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000" b="1" kern="5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공적 요지</a:t>
                      </a:r>
                      <a:endParaRPr lang="en-US" altLang="ko-KR" sz="1000" b="1" kern="5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9873" marR="59873" marT="16436" marB="16436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072057"/>
                  </a:ext>
                </a:extLst>
              </a:tr>
              <a:tr h="254639">
                <a:tc>
                  <a:txBody>
                    <a:bodyPr/>
                    <a:lstStyle/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공적사항을 핵심적으로 알 수 있는 내용을 </a:t>
                      </a:r>
                      <a:r>
                        <a:rPr lang="en-US" altLang="ko-KR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500</a:t>
                      </a:r>
                      <a:r>
                        <a:rPr lang="ko-KR" altLang="en-US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자 내외로 작성합니다</a:t>
                      </a:r>
                      <a:r>
                        <a:rPr lang="en-US" altLang="ko-KR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본 내용은 수상 확정 시 보도자료로 활용됩니다</a:t>
                      </a:r>
                      <a:r>
                        <a:rPr lang="en-US" altLang="ko-KR" sz="1200" b="1" kern="5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</a:txBody>
                  <a:tcPr marL="59873" marR="59873" marT="16436" marB="16436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360002"/>
                  </a:ext>
                </a:extLst>
              </a:tr>
              <a:tr h="254639">
                <a:tc>
                  <a:txBody>
                    <a:bodyPr/>
                    <a:lstStyle/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b="0" kern="5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9873" marR="59873" marT="16436" marB="16436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033064"/>
                  </a:ext>
                </a:extLst>
              </a:tr>
            </a:tbl>
          </a:graphicData>
        </a:graphic>
      </p:graphicFrame>
      <p:pic>
        <p:nvPicPr>
          <p:cNvPr id="11" name="그림 10" descr="텍스트이(가) 표시된 사진&#10;&#10;자동 생성된 설명">
            <a:extLst>
              <a:ext uri="{FF2B5EF4-FFF2-40B4-BE49-F238E27FC236}">
                <a16:creationId xmlns:a16="http://schemas.microsoft.com/office/drawing/2014/main" id="{9690F948-637A-40C1-A802-97B5B87D5A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04" y="271221"/>
            <a:ext cx="1440000" cy="407302"/>
          </a:xfrm>
          <a:prstGeom prst="rect">
            <a:avLst/>
          </a:prstGeom>
        </p:spPr>
      </p:pic>
      <p:pic>
        <p:nvPicPr>
          <p:cNvPr id="15" name="그림 14" descr="텍스트이(가) 표시된 사진&#10;&#10;자동 생성된 설명">
            <a:extLst>
              <a:ext uri="{FF2B5EF4-FFF2-40B4-BE49-F238E27FC236}">
                <a16:creationId xmlns:a16="http://schemas.microsoft.com/office/drawing/2014/main" id="{80994A4F-A948-45DB-879D-03661C94D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02" y="257885"/>
            <a:ext cx="1191806" cy="42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4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01EFE10C-096D-4FE0-9C33-10EB76554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15369"/>
              </p:ext>
            </p:extLst>
          </p:nvPr>
        </p:nvGraphicFramePr>
        <p:xfrm>
          <a:off x="338348" y="971600"/>
          <a:ext cx="6182444" cy="7947876"/>
        </p:xfrm>
        <a:graphic>
          <a:graphicData uri="http://schemas.openxmlformats.org/drawingml/2006/table">
            <a:tbl>
              <a:tblPr/>
              <a:tblGrid>
                <a:gridCol w="6182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6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000" b="1" kern="5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세부 내용</a:t>
                      </a:r>
                      <a:endParaRPr lang="en-US" altLang="ko-KR" sz="1000" b="1" kern="5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9873" marR="59873" marT="16436" marB="16436" anchor="ctr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중국 사업에 있어서 주요 경력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,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활동 성과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,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 향후 계획 등 세부 내용을 작성합니다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필요 시 페이지를 초과하여 작성합니다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본인의 공적과 관련된 보도자료 링크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,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이미지 등 삽입 가능합니다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※ </a:t>
                      </a:r>
                      <a:r>
                        <a:rPr lang="ko-KR" altLang="en-US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세부 내용을 바탕으로 추가 인터뷰가 진행될 수 있습니다</a:t>
                      </a:r>
                      <a:r>
                        <a:rPr lang="en-US" altLang="ko-KR" sz="1200" b="1" kern="50" spc="3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Times New Roman"/>
                        </a:rPr>
                        <a:t>.</a:t>
                      </a:r>
                    </a:p>
                  </a:txBody>
                  <a:tcPr marL="59873" marR="59873" marT="16436" marB="16436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1340"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  <a:p>
                      <a:pPr lvl="0" algn="l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altLang="ko-KR" sz="1000" kern="50" spc="3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Times New Roman"/>
                      </a:endParaRPr>
                    </a:p>
                  </a:txBody>
                  <a:tcPr marL="59873" marR="59873" marT="16436" marB="16436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73940"/>
                  </a:ext>
                </a:extLst>
              </a:tr>
            </a:tbl>
          </a:graphicData>
        </a:graphic>
      </p:graphicFrame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DAC6BE3E-C1C4-4E88-BACB-7D54C577C0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04" y="271221"/>
            <a:ext cx="1440000" cy="407302"/>
          </a:xfrm>
          <a:prstGeom prst="rect">
            <a:avLst/>
          </a:prstGeom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87CC61CF-90CE-4D13-A31F-DC47E1198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02" y="257885"/>
            <a:ext cx="1191806" cy="42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5422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추억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113</Words>
  <Application>Microsoft Office PowerPoint</Application>
  <PresentationFormat>화면 슬라이드 쇼(4:3)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5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맑은 고딕</vt:lpstr>
      <vt:lpstr>바탕</vt:lpstr>
      <vt:lpstr>Arial</vt:lpstr>
      <vt:lpstr>Calibri</vt:lpstr>
      <vt:lpstr>Calibri Light</vt:lpstr>
      <vt:lpstr>추억</vt:lpstr>
      <vt:lpstr>Office 테마</vt:lpstr>
      <vt:lpstr>1_Office 테마</vt:lpstr>
      <vt:lpstr>2_Office 테마</vt:lpstr>
      <vt:lpstr>3_Office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문기연</dc:creator>
  <cp:lastModifiedBy>wcw</cp:lastModifiedBy>
  <cp:revision>187</cp:revision>
  <dcterms:created xsi:type="dcterms:W3CDTF">2016-09-28T07:05:08Z</dcterms:created>
  <dcterms:modified xsi:type="dcterms:W3CDTF">2021-07-01T07:01:38Z</dcterms:modified>
</cp:coreProperties>
</file>